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53"/>
    <a:srgbClr val="FF5B5B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31" d="100"/>
          <a:sy n="31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4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97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3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2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73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00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3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21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56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19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66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CE861-0236-4F16-AC21-9DDDCA79C618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E74C-FED3-4A46-8B33-AEF9A6904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99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56CE77-EE1B-4776-B13C-A900A6DBA5B9}"/>
              </a:ext>
            </a:extLst>
          </p:cNvPr>
          <p:cNvSpPr txBox="1"/>
          <p:nvPr/>
        </p:nvSpPr>
        <p:spPr>
          <a:xfrm>
            <a:off x="1839309" y="326041"/>
            <a:ext cx="851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900112" y="1195767"/>
            <a:ext cx="5195888" cy="1148956"/>
          </a:xfrm>
          <a:prstGeom prst="round2DiagRect">
            <a:avLst/>
          </a:prstGeom>
          <a:solidFill>
            <a:srgbClr val="6D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飲食店（１）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B07854A-D4D6-43EE-AD78-5B08D9A85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1" y="2785459"/>
            <a:ext cx="11229975" cy="131445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9754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1090486" y="1242366"/>
            <a:ext cx="7927390" cy="1148956"/>
          </a:xfrm>
          <a:prstGeom prst="round2DiagRect">
            <a:avLst/>
          </a:prstGeom>
          <a:solidFill>
            <a:srgbClr val="6D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自動車ガソリンスタンド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B9A43E-8945-432C-B221-0F62B8BC08E4}"/>
              </a:ext>
            </a:extLst>
          </p:cNvPr>
          <p:cNvSpPr txBox="1"/>
          <p:nvPr/>
        </p:nvSpPr>
        <p:spPr>
          <a:xfrm>
            <a:off x="2864476" y="418781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F9F62B1-9DC8-414D-9C43-48A7AC1F0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2849342"/>
            <a:ext cx="11229975" cy="131445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150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1090485" y="1242366"/>
            <a:ext cx="10008439" cy="1148956"/>
          </a:xfrm>
          <a:prstGeom prst="round2DiagRect">
            <a:avLst/>
          </a:prstGeom>
          <a:solidFill>
            <a:srgbClr val="6D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自動車ガソリンスタンド（２）</a:t>
            </a:r>
            <a:endParaRPr kumimoji="1" lang="en-US" altLang="ja-JP" sz="5400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B9A43E-8945-432C-B221-0F62B8BC08E4}"/>
              </a:ext>
            </a:extLst>
          </p:cNvPr>
          <p:cNvSpPr txBox="1"/>
          <p:nvPr/>
        </p:nvSpPr>
        <p:spPr>
          <a:xfrm>
            <a:off x="2864476" y="418781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16EBCF5-6963-4888-98C8-C62A5E62C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16" y="2846156"/>
            <a:ext cx="11229975" cy="15335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0833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対角を丸める 10">
            <a:extLst>
              <a:ext uri="{FF2B5EF4-FFF2-40B4-BE49-F238E27FC236}">
                <a16:creationId xmlns:a16="http://schemas.microsoft.com/office/drawing/2014/main" id="{E4375914-4334-4AA2-BB50-72DF8A58D47F}"/>
              </a:ext>
            </a:extLst>
          </p:cNvPr>
          <p:cNvSpPr/>
          <p:nvPr/>
        </p:nvSpPr>
        <p:spPr>
          <a:xfrm>
            <a:off x="900112" y="1195767"/>
            <a:ext cx="5195888" cy="1148956"/>
          </a:xfrm>
          <a:prstGeom prst="round2DiagRect">
            <a:avLst/>
          </a:prstGeom>
          <a:solidFill>
            <a:srgbClr val="6D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飲食店（２）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8A9AAC-AF7E-449A-B226-70BF90A07BE2}"/>
              </a:ext>
            </a:extLst>
          </p:cNvPr>
          <p:cNvSpPr txBox="1"/>
          <p:nvPr/>
        </p:nvSpPr>
        <p:spPr>
          <a:xfrm>
            <a:off x="2864475" y="399972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2E5A92F-5423-4011-B051-3C9FC4CB0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2" y="2975960"/>
            <a:ext cx="11334750" cy="9105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211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1153548" y="1152810"/>
            <a:ext cx="5310314" cy="1148956"/>
          </a:xfrm>
          <a:prstGeom prst="round2Diag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お買い物（１）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451376-500D-45FE-8DE1-7C399617A955}"/>
              </a:ext>
            </a:extLst>
          </p:cNvPr>
          <p:cNvSpPr txBox="1"/>
          <p:nvPr/>
        </p:nvSpPr>
        <p:spPr>
          <a:xfrm>
            <a:off x="2864476" y="387744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10D24F2-3D91-4558-BB8B-832635168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2723756"/>
            <a:ext cx="11229975" cy="131445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15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対角を丸める 8">
            <a:extLst>
              <a:ext uri="{FF2B5EF4-FFF2-40B4-BE49-F238E27FC236}">
                <a16:creationId xmlns:a16="http://schemas.microsoft.com/office/drawing/2014/main" id="{D0095B01-54C7-4C17-B077-82EC78534574}"/>
              </a:ext>
            </a:extLst>
          </p:cNvPr>
          <p:cNvSpPr/>
          <p:nvPr/>
        </p:nvSpPr>
        <p:spPr>
          <a:xfrm>
            <a:off x="1153548" y="1190253"/>
            <a:ext cx="5310314" cy="1148956"/>
          </a:xfrm>
          <a:prstGeom prst="round2Diag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お買い物（２）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B4F197-119A-449E-820D-4AECB64C63FC}"/>
              </a:ext>
            </a:extLst>
          </p:cNvPr>
          <p:cNvSpPr txBox="1"/>
          <p:nvPr/>
        </p:nvSpPr>
        <p:spPr>
          <a:xfrm>
            <a:off x="2864476" y="348614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F358916-C190-4EE5-B226-C3FAE4720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2657628"/>
            <a:ext cx="11229975" cy="131445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6F7B531-6CA8-4A7B-B56D-84EA0CCBD2C4}"/>
              </a:ext>
            </a:extLst>
          </p:cNvPr>
          <p:cNvGrpSpPr/>
          <p:nvPr/>
        </p:nvGrpSpPr>
        <p:grpSpPr>
          <a:xfrm>
            <a:off x="481009" y="10822873"/>
            <a:ext cx="11229975" cy="379401"/>
            <a:chOff x="481009" y="10746663"/>
            <a:chExt cx="11229975" cy="379401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A5A8CA0-7FEF-48F7-86F5-C7D96CA741BE}"/>
                </a:ext>
              </a:extLst>
            </p:cNvPr>
            <p:cNvSpPr/>
            <p:nvPr/>
          </p:nvSpPr>
          <p:spPr>
            <a:xfrm flipV="1">
              <a:off x="481009" y="10877549"/>
              <a:ext cx="11229975" cy="111990"/>
            </a:xfrm>
            <a:prstGeom prst="rect">
              <a:avLst/>
            </a:prstGeom>
            <a:solidFill>
              <a:srgbClr val="FF505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  <p:sp>
          <p:nvSpPr>
            <p:cNvPr id="8" name="六角形 7">
              <a:extLst>
                <a:ext uri="{FF2B5EF4-FFF2-40B4-BE49-F238E27FC236}">
                  <a16:creationId xmlns:a16="http://schemas.microsoft.com/office/drawing/2014/main" id="{5E810B9D-EE0B-4F66-841C-7AA50FB61201}"/>
                </a:ext>
              </a:extLst>
            </p:cNvPr>
            <p:cNvSpPr/>
            <p:nvPr/>
          </p:nvSpPr>
          <p:spPr>
            <a:xfrm>
              <a:off x="6844862" y="10746663"/>
              <a:ext cx="4508938" cy="379401"/>
            </a:xfrm>
            <a:prstGeom prst="hexagon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ja-JP" sz="1800" b="1" dirty="0">
                  <a:solidFill>
                    <a:schemeClr val="lt1"/>
                  </a:solidFill>
                  <a:effectLst/>
                  <a:latin typeface="+mn-lt"/>
                  <a:ea typeface="+mn-ea"/>
                  <a:cs typeface="+mn-cs"/>
                </a:rPr>
                <a:t>金額到達、販売終了！</a:t>
              </a:r>
              <a:endParaRPr kumimoji="1" lang="ja-JP" altLang="en-US" sz="1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0276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1153548" y="1152810"/>
            <a:ext cx="3323859" cy="1148956"/>
          </a:xfrm>
          <a:prstGeom prst="round2Diag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お買い物</a:t>
            </a:r>
          </a:p>
        </p:txBody>
      </p:sp>
      <p:sp>
        <p:nvSpPr>
          <p:cNvPr id="9" name="四角形: 対角を丸める 8">
            <a:extLst>
              <a:ext uri="{FF2B5EF4-FFF2-40B4-BE49-F238E27FC236}">
                <a16:creationId xmlns:a16="http://schemas.microsoft.com/office/drawing/2014/main" id="{D0095B01-54C7-4C17-B077-82EC78534574}"/>
              </a:ext>
            </a:extLst>
          </p:cNvPr>
          <p:cNvSpPr/>
          <p:nvPr/>
        </p:nvSpPr>
        <p:spPr>
          <a:xfrm>
            <a:off x="1153548" y="1152810"/>
            <a:ext cx="5310314" cy="1148956"/>
          </a:xfrm>
          <a:prstGeom prst="round2Diag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お買い物（３）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B4F197-119A-449E-820D-4AECB64C63FC}"/>
              </a:ext>
            </a:extLst>
          </p:cNvPr>
          <p:cNvSpPr txBox="1"/>
          <p:nvPr/>
        </p:nvSpPr>
        <p:spPr>
          <a:xfrm>
            <a:off x="2864476" y="348614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68FD61-9A20-4096-AAA3-835031B89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2862645"/>
            <a:ext cx="11229975" cy="81343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50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1153548" y="1152810"/>
            <a:ext cx="3323859" cy="1148956"/>
          </a:xfrm>
          <a:prstGeom prst="round2DiagRect">
            <a:avLst/>
          </a:prstGeom>
          <a:solidFill>
            <a:srgbClr val="FFF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理美容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FAD1B5-28C8-4DCC-B956-89BFE9A3FCA6}"/>
              </a:ext>
            </a:extLst>
          </p:cNvPr>
          <p:cNvSpPr txBox="1"/>
          <p:nvPr/>
        </p:nvSpPr>
        <p:spPr>
          <a:xfrm>
            <a:off x="2864476" y="371567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C33CDBD-CBE0-415F-B9FF-6AC1783E5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2559789"/>
            <a:ext cx="11229975" cy="126396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8116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1153548" y="1152810"/>
            <a:ext cx="6382369" cy="1148956"/>
          </a:xfrm>
          <a:prstGeom prst="round2DiagRect">
            <a:avLst/>
          </a:prstGeom>
          <a:solidFill>
            <a:srgbClr val="6D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写真生活サービス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6D5790-0E60-4A7D-9E7C-B4F50CDCDA1C}"/>
              </a:ext>
            </a:extLst>
          </p:cNvPr>
          <p:cNvSpPr txBox="1"/>
          <p:nvPr/>
        </p:nvSpPr>
        <p:spPr>
          <a:xfrm>
            <a:off x="2864476" y="338967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FE037DE-DF2E-47F9-B644-1872F948A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2907699"/>
            <a:ext cx="11229975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785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1153548" y="1152810"/>
            <a:ext cx="4942452" cy="1148956"/>
          </a:xfrm>
          <a:prstGeom prst="round2Diag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観光タクシー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2B5874-4FDF-4EA6-8BF3-35CB2431C0AC}"/>
              </a:ext>
            </a:extLst>
          </p:cNvPr>
          <p:cNvSpPr txBox="1"/>
          <p:nvPr/>
        </p:nvSpPr>
        <p:spPr>
          <a:xfrm>
            <a:off x="2864476" y="389103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2E773D8-0BF9-487F-9D8F-9E0170964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2788745"/>
            <a:ext cx="11229975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762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丸める 9">
            <a:extLst>
              <a:ext uri="{FF2B5EF4-FFF2-40B4-BE49-F238E27FC236}">
                <a16:creationId xmlns:a16="http://schemas.microsoft.com/office/drawing/2014/main" id="{842EC676-5257-4F67-B845-BD7C45CF4D60}"/>
              </a:ext>
            </a:extLst>
          </p:cNvPr>
          <p:cNvSpPr/>
          <p:nvPr/>
        </p:nvSpPr>
        <p:spPr>
          <a:xfrm>
            <a:off x="1202546" y="1341996"/>
            <a:ext cx="3323859" cy="1148956"/>
          </a:xfrm>
          <a:prstGeom prst="round2DiagRect">
            <a:avLst/>
          </a:prstGeom>
          <a:solidFill>
            <a:srgbClr val="FFF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宿　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AA55E25-8ED0-4194-A305-61B6F9B7B24C}"/>
              </a:ext>
            </a:extLst>
          </p:cNvPr>
          <p:cNvSpPr txBox="1"/>
          <p:nvPr/>
        </p:nvSpPr>
        <p:spPr>
          <a:xfrm>
            <a:off x="2864476" y="370087"/>
            <a:ext cx="64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＃ミラサポ チケット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参加店舗一覧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941CC36-4E1D-426F-A808-E9D6037CF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0" y="2939641"/>
            <a:ext cx="11229975" cy="15335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333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131</Words>
  <Application>Microsoft Office PowerPoint</Application>
  <PresentationFormat>ユーザー設定</PresentationFormat>
  <Paragraphs>24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ibarach</dc:creator>
  <cp:lastModifiedBy>ibarach</cp:lastModifiedBy>
  <cp:revision>76</cp:revision>
  <cp:lastPrinted>2020-07-07T02:10:05Z</cp:lastPrinted>
  <dcterms:created xsi:type="dcterms:W3CDTF">2020-06-17T00:13:01Z</dcterms:created>
  <dcterms:modified xsi:type="dcterms:W3CDTF">2020-07-15T04:26:45Z</dcterms:modified>
</cp:coreProperties>
</file>